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0105e56f95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0105e56f95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0105e56f9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0105e56f9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0105e56f95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0105e56f95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0105e56f95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0105e56f95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0105e56f9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0105e56f9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0105e56f95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0105e56f9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0105e56f95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0105e56f95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0105e56f95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0105e56f95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0105e56f95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0105e56f95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0105e56f95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0105e56f95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105e56f95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105e56f95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0105e56f95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0105e56f95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0105e56f95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0105e56f95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0105e56f95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0105e56f95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0105e56f95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0105e56f95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0105e56f95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0105e56f95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0105e56f95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0105e56f95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0105e56f95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0105e56f95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035321f50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035321f50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035321f503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035321f503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035321f503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035321f503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0105e56f9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0105e56f9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035321f503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035321f503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0105e56f9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0105e56f9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0105e56f9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0105e56f9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0105e56f9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0105e56f9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0105e56f95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0105e56f95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0105e56f95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0105e56f95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0105e56f95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0105e56f95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towardsdatascience.com/e-dall-e-creating-digital-art-with-varying-aspect-ratios-5de260f4713d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2.png"/><Relationship Id="rId4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6.png"/><Relationship Id="rId4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DALL E 2.0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Amr Abdalbadee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DALL E Mini</a:t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version of DALL E 2.0 was taken from this medium article: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https://towardsdatascience.com/e-dall-e-creating-digital-art-with-varying-aspect-ratios-5de260f4713d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Maximum size of input photos is 512*512 using Colab premium GPU.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not the official DALL E version, as the last is in closed form.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system has two main components: DALL-E Mini for image generation and E-DALL-E for expanding the aspect ratio.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photos are </a:t>
            </a:r>
            <a:r>
              <a:rPr lang="en"/>
              <a:t>generated</a:t>
            </a:r>
            <a:r>
              <a:rPr lang="en"/>
              <a:t> using aspect ratio 19:6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33"/>
            <a:ext cx="9143998" cy="5140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baby version of this ape</a:t>
            </a:r>
            <a:endParaRPr/>
          </a:p>
        </p:txBody>
      </p:sp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7675" y="0"/>
            <a:ext cx="4876800" cy="506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8" y="0"/>
            <a:ext cx="8767763" cy="501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4350" y="0"/>
            <a:ext cx="5010150" cy="501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50" y="0"/>
            <a:ext cx="90011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oil-painted version of this photo</a:t>
            </a:r>
            <a:endParaRPr/>
          </a:p>
        </p:txBody>
      </p:sp>
      <p:sp>
        <p:nvSpPr>
          <p:cNvPr id="171" name="Google Shape;17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5650" y="1152475"/>
            <a:ext cx="4398350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0825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 photo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Disney style of this photo</a:t>
            </a:r>
            <a:endParaRPr/>
          </a:p>
        </p:txBody>
      </p:sp>
      <p:sp>
        <p:nvSpPr>
          <p:cNvPr id="185" name="Google Shape;185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950" y="1152475"/>
            <a:ext cx="4365050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depixelated version of this ape</a:t>
            </a:r>
            <a:endParaRPr/>
          </a:p>
        </p:txBody>
      </p:sp>
      <p:sp>
        <p:nvSpPr>
          <p:cNvPr id="199" name="Google Shape;199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5400" y="944900"/>
            <a:ext cx="4198601" cy="4198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21" y="0"/>
            <a:ext cx="906235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beard to this ape</a:t>
            </a:r>
            <a:endParaRPr/>
          </a:p>
        </p:txBody>
      </p:sp>
      <p:sp>
        <p:nvSpPr>
          <p:cNvPr id="213" name="Google Shape;213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5600" y="1017725"/>
            <a:ext cx="4348399" cy="41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21" y="0"/>
            <a:ext cx="906235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seems that DALL E mini failed to change NFT </a:t>
            </a:r>
            <a:r>
              <a:rPr lang="en"/>
              <a:t>features</a:t>
            </a:r>
            <a:r>
              <a:rPr lang="en"/>
              <a:t> based on text prompt commands.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only changes </a:t>
            </a:r>
            <a:r>
              <a:rPr lang="en"/>
              <a:t>NTFs</a:t>
            </a:r>
            <a:r>
              <a:rPr lang="en"/>
              <a:t> background.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Playground AI</a:t>
            </a:r>
            <a:endParaRPr/>
          </a:p>
        </p:txBody>
      </p:sp>
      <p:sp>
        <p:nvSpPr>
          <p:cNvPr id="233" name="Google Shape;233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100"/>
              <a:t>Stable diffusion 1.5</a:t>
            </a:r>
            <a:endParaRPr sz="31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rendered version of bored ape NFT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" y="1152475"/>
            <a:ext cx="3767284" cy="3913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8700" y="1152475"/>
            <a:ext cx="4165300" cy="391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happy version of this ape NFT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54188"/>
            <a:ext cx="4189325" cy="418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1500" y="954188"/>
            <a:ext cx="4189325" cy="418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rendered version of bored ape NFT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9650" y="1152475"/>
            <a:ext cx="4602650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beard to this photo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7725"/>
            <a:ext cx="4063575" cy="406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2250" y="1017725"/>
            <a:ext cx="4331750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baby version of bored ape NFT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6300" y="1152475"/>
            <a:ext cx="4586001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Sci-fi version of bored ape NFT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975" y="1017725"/>
            <a:ext cx="4648026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Robotic</a:t>
            </a:r>
            <a:r>
              <a:rPr lang="en"/>
              <a:t> version of bored ape NFT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017725"/>
            <a:ext cx="4502450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Female</a:t>
            </a:r>
            <a:r>
              <a:rPr lang="en"/>
              <a:t> version of bored ape NFT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911625"/>
            <a:ext cx="4572000" cy="423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Alien</a:t>
            </a:r>
            <a:r>
              <a:rPr lang="en"/>
              <a:t> version of bored ape NFT</a:t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5177" y="1152475"/>
            <a:ext cx="4508823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Stable diffusion takes a photo as an input, while this version of DALL E generates images from noisy scratch input.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DALL E is more creative than stable diffusion, it can creates creative original images like ones in next slide.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